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2"/>
  </p:notesMasterIdLst>
  <p:sldIdLst>
    <p:sldId id="13686" r:id="rId9"/>
    <p:sldId id="2145705888" r:id="rId10"/>
    <p:sldId id="2147308967" r:id="rId11"/>
    <p:sldId id="2147308965" r:id="rId12"/>
    <p:sldId id="2147308968" r:id="rId13"/>
    <p:sldId id="2147308973" r:id="rId14"/>
    <p:sldId id="2147308969" r:id="rId15"/>
    <p:sldId id="2147308972" r:id="rId16"/>
    <p:sldId id="2147308970" r:id="rId17"/>
    <p:sldId id="2145705879" r:id="rId18"/>
    <p:sldId id="2145705872" r:id="rId19"/>
    <p:sldId id="2145705887" r:id="rId20"/>
    <p:sldId id="21473089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475"/>
  </p:normalViewPr>
  <p:slideViewPr>
    <p:cSldViewPr snapToGrid="0">
      <p:cViewPr varScale="1">
        <p:scale>
          <a:sx n="138" d="100"/>
          <a:sy n="138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738" y="1317604"/>
            <a:ext cx="1016953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Updated Understanding of MAJIQ output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>
                <a:latin typeface="Arial"/>
                <a:cs typeface="Arial"/>
              </a:rPr>
              <a:t>Jun 14, 2023</a:t>
            </a:r>
            <a:endParaRPr lang="en-US" sz="22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 Gao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73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2C0780B-E764-881A-2B45-A1C8D52A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203030"/>
            <a:ext cx="11802533" cy="2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5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Output:event_info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0533E3-A655-13C3-9BDB-10E64E4BB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04763"/>
              </p:ext>
            </p:extLst>
          </p:nvPr>
        </p:nvGraphicFramePr>
        <p:xfrm>
          <a:off x="1397000" y="1271588"/>
          <a:ext cx="9398000" cy="4314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0">
                  <a:extLst>
                    <a:ext uri="{9D8B030D-6E8A-4147-A177-3AD203B41FA5}">
                      <a16:colId xmlns:a16="http://schemas.microsoft.com/office/drawing/2014/main" val="20445910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Type:t|1e1.1o5|2e1.1o5|Exons coords:3180515-3180794;3182354-3182470|IR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345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coords:3132562-3132720;3132781-3132911|IR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5444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coords:3206807-3206983;3207281-3207466|IR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064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Type:s|1e1.1o3|1e1.2o3|1e1.3o3|1e2.1o4|1e2.3o4|1e2.4o4|Exons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066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3093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Type:s|1e1.1o1|1e2.1o4|1e2.4o4|Exons coords:3199732-3199939;3202977-3203066;3204007-3204148|IR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028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t|1e1.1o2|1e2.1o3|2e2.1o3|1e3.1o1</a:t>
                      </a:r>
                      <a:r>
                        <a:rPr lang="en-US" sz="1200" u="none" strike="noStrike" dirty="0">
                          <a:effectLst/>
                        </a:rPr>
                        <a:t>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03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Type:t|1e1.1o2|1e2.1o3|2e2.1o3|1e3.1o1|Exons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8581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Type:s|1e1.1o1|1e2.1o4|1e2.4o4|Exons coords:3199732-3199939;3202977-3203066;3204007-3204148|IR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621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948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Type:t|1e1.1o2|2e2.1o1|Exons coords:3238447-3238609;3238818-3238978;3239436-3243960|IR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0488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597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s|1e1.1o3|1e1.2o3|1e1.3o3|1e2.1o4|1e2.3o4|1e2.4o4</a:t>
                      </a:r>
                      <a:r>
                        <a:rPr lang="en-US" sz="1200" u="none" strike="noStrike" dirty="0">
                          <a:effectLst/>
                        </a:rPr>
                        <a:t>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67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812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96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Type:t|1e1.1o2|2e2.1o1|Exons coords:3238447-3238609;3238818-3238978;3239436-3243960|IR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583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Type:s|1e1.1o3|1e1.2o3|1e1.3o3|1e2.1o4|1e2.3o4|1e2.4o4|Exons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98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661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538DF6-2F34-60C9-D648-331D7270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4" y="1771193"/>
            <a:ext cx="4076700" cy="1270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229FB2-F5EB-6C33-167A-62A166C00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" y="3036838"/>
            <a:ext cx="4076700" cy="125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13C05-7BDA-5CED-C4D4-DB77AA5A7814}"/>
              </a:ext>
            </a:extLst>
          </p:cNvPr>
          <p:cNvSpPr/>
          <p:nvPr/>
        </p:nvSpPr>
        <p:spPr>
          <a:xfrm>
            <a:off x="5789714" y="2406193"/>
            <a:ext cx="390203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(0)         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|</a:t>
            </a:r>
            <a:r>
              <a:rPr lang="en-US" dirty="0">
                <a:solidFill>
                  <a:srgbClr val="0432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7A6C2-805F-4A78-7DFB-C42E1276D67D}"/>
              </a:ext>
            </a:extLst>
          </p:cNvPr>
          <p:cNvSpPr/>
          <p:nvPr/>
        </p:nvSpPr>
        <p:spPr>
          <a:xfrm>
            <a:off x="5789714" y="3713144"/>
            <a:ext cx="302198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(1)   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7BCA4-D6B8-5411-8183-2CB895F3962C}"/>
              </a:ext>
            </a:extLst>
          </p:cNvPr>
          <p:cNvCxnSpPr/>
          <p:nvPr/>
        </p:nvCxnSpPr>
        <p:spPr>
          <a:xfrm flipV="1">
            <a:off x="130629" y="3036838"/>
            <a:ext cx="509805" cy="5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86DA2-7703-83B1-AC4E-A3ED730AF279}"/>
              </a:ext>
            </a:extLst>
          </p:cNvPr>
          <p:cNvCxnSpPr/>
          <p:nvPr/>
        </p:nvCxnSpPr>
        <p:spPr>
          <a:xfrm flipV="1">
            <a:off x="3733160" y="4306838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14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2037941"/>
            <a:ext cx="5128327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(16)             t|1e1.2o3|1e2.1o1|1e</a:t>
            </a:r>
            <a:r>
              <a:rPr lang="en-US" dirty="0">
                <a:solidFill>
                  <a:srgbClr val="FF0000"/>
                </a:solidFill>
              </a:rPr>
              <a:t>3.1o2</a:t>
            </a:r>
            <a:r>
              <a:rPr lang="en-US" dirty="0"/>
              <a:t>|1e</a:t>
            </a:r>
            <a:r>
              <a:rPr lang="en-US" dirty="0">
                <a:solidFill>
                  <a:srgbClr val="FF0000"/>
                </a:solidFill>
              </a:rPr>
              <a:t>3.2o2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3545840"/>
            <a:ext cx="2618024" cy="4001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(135)           s|1e1.1o1|</a:t>
            </a: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4E3156-A21A-B13A-18B5-A36EA67A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4463458"/>
            <a:ext cx="3507122" cy="965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261D7E-2AAC-790C-A8FE-E1127BBF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3169920"/>
            <a:ext cx="374036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D620E0-2CE8-BC20-EC28-7F9925E06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990682"/>
            <a:ext cx="3740360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20FDB-8FDB-3F3D-93BB-6C41D680E44A}"/>
              </a:ext>
            </a:extLst>
          </p:cNvPr>
          <p:cNvSpPr/>
          <p:nvPr/>
        </p:nvSpPr>
        <p:spPr>
          <a:xfrm>
            <a:off x="9495075" y="6284023"/>
            <a:ext cx="29274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t|2e1.1o1|3e1.1o1|3e2.1o2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989BB-08EE-E7ED-048A-511DB5E3DE49}"/>
              </a:ext>
            </a:extLst>
          </p:cNvPr>
          <p:cNvSpPr/>
          <p:nvPr/>
        </p:nvSpPr>
        <p:spPr>
          <a:xfrm>
            <a:off x="5049080" y="4899851"/>
            <a:ext cx="609600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(1572)        t|1e1.1o3|</a:t>
            </a:r>
            <a:r>
              <a:rPr lang="en-US" dirty="0">
                <a:solidFill>
                  <a:srgbClr val="FF0000"/>
                </a:solidFill>
              </a:rPr>
              <a:t>2e</a:t>
            </a:r>
            <a:r>
              <a:rPr lang="en-US" dirty="0"/>
              <a:t>1.1o3|i</a:t>
            </a:r>
          </a:p>
        </p:txBody>
      </p:sp>
    </p:spTree>
    <p:extLst>
      <p:ext uri="{BB962C8B-B14F-4D97-AF65-F5344CB8AC3E}">
        <p14:creationId xmlns:p14="http://schemas.microsoft.com/office/powerpoint/2010/main" val="339879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5729954"/>
            <a:ext cx="4743606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(1779)   t|1e1.1o1|2e2.</a:t>
            </a:r>
            <a:r>
              <a:rPr lang="en-US" dirty="0">
                <a:solidFill>
                  <a:srgbClr val="FF0000"/>
                </a:solidFill>
              </a:rPr>
              <a:t>1o5</a:t>
            </a:r>
            <a:r>
              <a:rPr lang="en-US" dirty="0"/>
              <a:t>|3e2.</a:t>
            </a:r>
            <a:r>
              <a:rPr lang="en-US" dirty="0">
                <a:solidFill>
                  <a:srgbClr val="FF0000"/>
                </a:solidFill>
              </a:rPr>
              <a:t>2o5</a:t>
            </a:r>
            <a:r>
              <a:rPr lang="en-US" dirty="0"/>
              <a:t>|4e2.</a:t>
            </a:r>
            <a:r>
              <a:rPr lang="en-US" dirty="0">
                <a:solidFill>
                  <a:srgbClr val="FF0000"/>
                </a:solidFill>
              </a:rPr>
              <a:t>3o5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2142105"/>
            <a:ext cx="449193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(1573)              t|</a:t>
            </a:r>
            <a:r>
              <a:rPr lang="en-US" dirty="0">
                <a:solidFill>
                  <a:srgbClr val="FF0000"/>
                </a:solidFill>
              </a:rPr>
              <a:t>2e1</a:t>
            </a:r>
            <a:r>
              <a:rPr lang="en-US" dirty="0"/>
              <a:t>.1o1|3e1.1o1|3e2.1o2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391BCA-8A75-53C8-33C3-3BEBD4F8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4141316"/>
            <a:ext cx="3661940" cy="9017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723D67-FDC6-5F89-22DC-66531BF66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5311886"/>
            <a:ext cx="3661940" cy="787400"/>
          </a:xfrm>
          <a:prstGeom prst="rect">
            <a:avLst/>
          </a:prstGeom>
        </p:spPr>
      </p:pic>
      <p:pic>
        <p:nvPicPr>
          <p:cNvPr id="8" name="Picture 7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FC961920-701D-F415-C344-EE892E32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2930152"/>
            <a:ext cx="3790525" cy="825500"/>
          </a:xfrm>
          <a:prstGeom prst="rect">
            <a:avLst/>
          </a:prstGeom>
        </p:spPr>
      </p:pic>
      <p:pic>
        <p:nvPicPr>
          <p:cNvPr id="10" name="Picture 9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73AA691-62C9-DE7B-BF04-F95FB832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9" y="1668188"/>
            <a:ext cx="3790525" cy="876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C79CC6-9995-8459-7479-1A4ADC653886}"/>
              </a:ext>
            </a:extLst>
          </p:cNvPr>
          <p:cNvSpPr/>
          <p:nvPr/>
        </p:nvSpPr>
        <p:spPr>
          <a:xfrm>
            <a:off x="4990215" y="4529157"/>
            <a:ext cx="723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(1645) t|1e1.1o1|2e2.1o6|2e2.2o6|3e2.3o6|4e2.3o6|4e2.4o6|5e2.5o6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06F9A-C9D1-0302-EF44-99EBDFB8AB46}"/>
              </a:ext>
            </a:extLst>
          </p:cNvPr>
          <p:cNvSpPr/>
          <p:nvPr/>
        </p:nvSpPr>
        <p:spPr>
          <a:xfrm>
            <a:off x="4956306" y="3342902"/>
            <a:ext cx="633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(1638) t|1e1.1o1|2e1.1o1|2e2.1o1|2e3.1o3|2e3.2o3|2e3.3o3</a:t>
            </a:r>
          </a:p>
        </p:txBody>
      </p:sp>
    </p:spTree>
    <p:extLst>
      <p:ext uri="{BB962C8B-B14F-4D97-AF65-F5344CB8AC3E}">
        <p14:creationId xmlns:p14="http://schemas.microsoft.com/office/powerpoint/2010/main" val="3457525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22B52A-E048-FA9F-9A6B-5EC33CAC439C}"/>
              </a:ext>
            </a:extLst>
          </p:cNvPr>
          <p:cNvSpPr/>
          <p:nvPr/>
        </p:nvSpPr>
        <p:spPr>
          <a:xfrm>
            <a:off x="587799" y="2085309"/>
            <a:ext cx="10927925" cy="175432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0B050"/>
                </a:solidFill>
              </a:rPr>
              <a:t>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	 </a:t>
            </a:r>
          </a:p>
          <a:p>
            <a:r>
              <a:rPr lang="en-US" dirty="0"/>
              <a:t>           LSV Type:s|1e1.1o3|1e1.2o3|1e1.3o3|1e2.1o4|1e2.3o4|1e2.4o4|         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 Exons coords: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                      3213490-3213736;</a:t>
            </a:r>
          </a:p>
          <a:p>
            <a:r>
              <a:rPr lang="en-US" dirty="0"/>
              <a:t>                                                                                     3213958-3214156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35293-5BA2-5AB2-D5DF-875AA0BA9449}"/>
              </a:ext>
            </a:extLst>
          </p:cNvPr>
          <p:cNvSpPr/>
          <p:nvPr/>
        </p:nvSpPr>
        <p:spPr>
          <a:xfrm>
            <a:off x="587798" y="3975628"/>
            <a:ext cx="10927925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432FF"/>
                </a:solidFill>
              </a:rPr>
              <a:t>t: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	</a:t>
            </a:r>
          </a:p>
          <a:p>
            <a:r>
              <a:rPr lang="en-US" dirty="0"/>
              <a:t>           LSV Type:t|1e1.1o4|1e1.2o4|1e1.3o4|i|</a:t>
            </a:r>
          </a:p>
          <a:p>
            <a:r>
              <a:rPr lang="en-US" dirty="0"/>
              <a:t> Exons coords:3128339-3130062;</a:t>
            </a:r>
          </a:p>
          <a:p>
            <a:r>
              <a:rPr lang="en-US" dirty="0"/>
              <a:t>                                                    </a:t>
            </a:r>
            <a:r>
              <a:rPr lang="en-US" dirty="0">
                <a:solidFill>
                  <a:srgbClr val="1A3DFF"/>
                </a:solidFill>
              </a:rPr>
              <a:t>3130063-3130304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IR coords:3130063-3130304</a:t>
            </a:r>
          </a:p>
        </p:txBody>
      </p:sp>
    </p:spTree>
    <p:extLst>
      <p:ext uri="{BB962C8B-B14F-4D97-AF65-F5344CB8AC3E}">
        <p14:creationId xmlns:p14="http://schemas.microsoft.com/office/powerpoint/2010/main" val="4474967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2190</TotalTime>
  <Words>577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System Font Regular</vt:lpstr>
      <vt:lpstr>Arial</vt:lpstr>
      <vt:lpstr>Calibri</vt:lpstr>
      <vt:lpstr>Century Gothic</vt:lpstr>
      <vt:lpstr>Roboto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Output</vt:lpstr>
      <vt:lpstr>Sample Output:event_info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2135644 in iPSC and NGN2</vt:lpstr>
      <vt:lpstr>2136770 (1000nM) in iPSC(Left) and NGN2(Right) </vt:lpstr>
      <vt:lpstr>It looks more than toxic exon spicing in </vt:lpstr>
      <vt:lpstr>The central idea of MAJIQ: local splicing variations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20</cp:revision>
  <dcterms:created xsi:type="dcterms:W3CDTF">2021-06-27T14:47:41Z</dcterms:created>
  <dcterms:modified xsi:type="dcterms:W3CDTF">2023-06-14T17:17:11Z</dcterms:modified>
</cp:coreProperties>
</file>